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7"/>
  </p:notes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A55DA-BEB2-4526-9B9F-E0214CB12AA7}" type="datetimeFigureOut">
              <a:rPr lang="en-US" smtClean="0"/>
              <a:t>6/14/2007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345995-43C5-4906-A682-6EC938EA5BE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45995-43C5-4906-A682-6EC938EA5BE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45995-43C5-4906-A682-6EC938EA5BE7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45995-43C5-4906-A682-6EC938EA5BE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45995-43C5-4906-A682-6EC938EA5BE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45995-43C5-4906-A682-6EC938EA5BE7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F8D-9CEA-4695-ABA6-7E4BB7AEB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0A53F-9039-4E7C-BBBB-AB4720B576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4A0F9-94B3-4A51-B660-9093538F96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295CD-A1C4-4F91-8776-4534EE576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7BCFE-004D-4123-945F-07FEF01BA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A32D5-50C7-4350-A0C8-2CE4353C28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64F9F-12F2-48BA-B8F0-E03294C91D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9689C-78E8-411F-B3DA-D831679B19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D118-99DA-4F4F-BA94-67F6773F1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B9D8-CE8D-48DE-BE8E-65A3E2C0A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81FB42-FE04-42DE-871A-CC844C8A0B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004BB7-F9C1-4263-A05C-74B682DD5EC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/>
              <a:t>Totally Fit: </a:t>
            </a:r>
            <a:br>
              <a:rPr lang="en-US" sz="4000"/>
            </a:br>
            <a:r>
              <a:rPr lang="en-US" sz="4000"/>
              <a:t>Presentation to the Board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Your Name Goes Here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Financial Report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Revenues increased significantly during the first three quarters, but dipped in the fourth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Holidays may have affected fourth quarter revenues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Gold and Platinum plans are where we should concentrate</a:t>
            </a:r>
          </a:p>
          <a:p>
            <a:pPr>
              <a:lnSpc>
                <a:spcPct val="90000"/>
              </a:lnSpc>
            </a:pPr>
            <a:r>
              <a:rPr lang="en-US" sz="2800"/>
              <a:t>Revenues for all plans exceeded our goals for the year</a:t>
            </a:r>
          </a:p>
          <a:p>
            <a:pPr>
              <a:lnSpc>
                <a:spcPct val="90000"/>
              </a:lnSpc>
            </a:pPr>
            <a:r>
              <a:rPr lang="en-US" sz="2800"/>
              <a:t>Projections are for further increases in the next year</a:t>
            </a:r>
          </a:p>
          <a:p>
            <a:pPr lvl="1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Year to Year Comparison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Graphical Analysis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Future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3886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/>
              <a:t>Revenues have increased significantly in past year – a trend we want to continue</a:t>
            </a:r>
          </a:p>
          <a:p>
            <a:pPr>
              <a:lnSpc>
                <a:spcPct val="90000"/>
              </a:lnSpc>
            </a:pPr>
            <a:r>
              <a:rPr lang="en-US" sz="2800"/>
              <a:t>Our goal is to increase membership by 20%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Concentration will be on Gold and Platinum plans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Additional marketing will be aimed at students from local universities </a:t>
            </a:r>
          </a:p>
          <a:p>
            <a:pPr>
              <a:lnSpc>
                <a:spcPct val="90000"/>
              </a:lnSpc>
            </a:pPr>
            <a:r>
              <a:rPr lang="en-US" sz="2800"/>
              <a:t>“Value added” items will also be a focus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Nutrition education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New and more modern weight training equipment 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Yoga and additional exercise-based classes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879</TotalTime>
  <Words>136</Words>
  <Application>Microsoft PowerPoint</Application>
  <PresentationFormat>On-screen Show (4:3)</PresentationFormat>
  <Paragraphs>24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Totally Fit:  Presentation to the Board</vt:lpstr>
      <vt:lpstr>Financial Report</vt:lpstr>
      <vt:lpstr>Year to Year Comparison</vt:lpstr>
      <vt:lpstr>Graphical Analysis</vt:lpstr>
      <vt:lpstr>The Future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Totally Fit:  Presentation to the President</dc:title>
  <dc:creator>HechtMaster</dc:creator>
  <cp:lastModifiedBy>Bill &amp; Judith Scheeren</cp:lastModifiedBy>
  <cp:revision>11</cp:revision>
  <dcterms:created xsi:type="dcterms:W3CDTF">2002-08-27T17:05:50Z</dcterms:created>
  <dcterms:modified xsi:type="dcterms:W3CDTF">2007-06-14T12:47:09Z</dcterms:modified>
</cp:coreProperties>
</file>